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0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462564"/>
            <a:ext cx="7415927" cy="33539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704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Sistema de Gestión de Entradas</a:t>
            </a:r>
            <a:endParaRPr lang="en-US" sz="7042" dirty="0"/>
          </a:p>
        </p:txBody>
      </p:sp>
      <p:sp>
        <p:nvSpPr>
          <p:cNvPr id="6" name="Text 2"/>
          <p:cNvSpPr/>
          <p:nvPr/>
        </p:nvSpPr>
        <p:spPr>
          <a:xfrm>
            <a:off x="6350437" y="518683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sistema gestiona la venta de entradas para eventos, incluyendo la creación de eventos, la venta de boletos, la eliminación de boletos, la visualización de eventos y boletos, el cálculo de ganancias y la asistencia a eventos.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662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8441" y="3741301"/>
            <a:ext cx="6439019" cy="8048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38"/>
              </a:lnSpc>
              <a:buNone/>
            </a:pPr>
            <a:r>
              <a:rPr lang="en-US" sz="50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Creación de Eventos</a:t>
            </a:r>
            <a:endParaRPr lang="en-US" sz="5070" dirty="0"/>
          </a:p>
        </p:txBody>
      </p:sp>
      <p:sp>
        <p:nvSpPr>
          <p:cNvPr id="6" name="Shape 2"/>
          <p:cNvSpPr/>
          <p:nvPr/>
        </p:nvSpPr>
        <p:spPr>
          <a:xfrm>
            <a:off x="858441" y="4914067"/>
            <a:ext cx="4140994" cy="2640330"/>
          </a:xfrm>
          <a:prstGeom prst="roundRect">
            <a:avLst>
              <a:gd name="adj" fmla="val 3902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18949" y="5174575"/>
            <a:ext cx="3219450" cy="4024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69"/>
              </a:lnSpc>
              <a:buNone/>
            </a:pPr>
            <a:r>
              <a:rPr lang="en-US" sz="253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Agregar Evento</a:t>
            </a:r>
            <a:endParaRPr lang="en-US" sz="2535" dirty="0"/>
          </a:p>
        </p:txBody>
      </p:sp>
      <p:sp>
        <p:nvSpPr>
          <p:cNvPr id="8" name="Text 4"/>
          <p:cNvSpPr/>
          <p:nvPr/>
        </p:nvSpPr>
        <p:spPr>
          <a:xfrm>
            <a:off x="1118949" y="5724168"/>
            <a:ext cx="3619976" cy="156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0"/>
              </a:lnSpc>
              <a:buNone/>
            </a:pPr>
            <a:r>
              <a:rPr lang="en-US" sz="19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permite agregar nuevos eventos, especificando el nombre del evento y la fecha.</a:t>
            </a:r>
            <a:endParaRPr lang="en-US" sz="1931" dirty="0"/>
          </a:p>
        </p:txBody>
      </p:sp>
      <p:sp>
        <p:nvSpPr>
          <p:cNvPr id="9" name="Shape 5"/>
          <p:cNvSpPr/>
          <p:nvPr/>
        </p:nvSpPr>
        <p:spPr>
          <a:xfrm>
            <a:off x="5244703" y="4914067"/>
            <a:ext cx="4140994" cy="2640330"/>
          </a:xfrm>
          <a:prstGeom prst="roundRect">
            <a:avLst>
              <a:gd name="adj" fmla="val 3902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505212" y="5174575"/>
            <a:ext cx="3219450" cy="4024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69"/>
              </a:lnSpc>
              <a:buNone/>
            </a:pPr>
            <a:r>
              <a:rPr lang="en-US" sz="253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Guardar Eventos</a:t>
            </a:r>
            <a:endParaRPr lang="en-US" sz="2535" dirty="0"/>
          </a:p>
        </p:txBody>
      </p:sp>
      <p:sp>
        <p:nvSpPr>
          <p:cNvPr id="11" name="Text 7"/>
          <p:cNvSpPr/>
          <p:nvPr/>
        </p:nvSpPr>
        <p:spPr>
          <a:xfrm>
            <a:off x="5505212" y="5724168"/>
            <a:ext cx="3619976" cy="1177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0"/>
              </a:lnSpc>
              <a:buNone/>
            </a:pPr>
            <a:r>
              <a:rPr lang="en-US" sz="19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eventos se pueden guardar en un archivo CSV para su posterior acceso.</a:t>
            </a:r>
            <a:endParaRPr lang="en-US" sz="1931" dirty="0"/>
          </a:p>
        </p:txBody>
      </p:sp>
      <p:sp>
        <p:nvSpPr>
          <p:cNvPr id="12" name="Shape 8"/>
          <p:cNvSpPr/>
          <p:nvPr/>
        </p:nvSpPr>
        <p:spPr>
          <a:xfrm>
            <a:off x="9630966" y="4914067"/>
            <a:ext cx="4140994" cy="2640330"/>
          </a:xfrm>
          <a:prstGeom prst="roundRect">
            <a:avLst>
              <a:gd name="adj" fmla="val 3902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1474" y="5174575"/>
            <a:ext cx="3219450" cy="4024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69"/>
              </a:lnSpc>
              <a:buNone/>
            </a:pPr>
            <a:r>
              <a:rPr lang="en-US" sz="253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Cargar Eventos</a:t>
            </a:r>
            <a:endParaRPr lang="en-US" sz="2535" dirty="0"/>
          </a:p>
        </p:txBody>
      </p:sp>
      <p:sp>
        <p:nvSpPr>
          <p:cNvPr id="14" name="Text 10"/>
          <p:cNvSpPr/>
          <p:nvPr/>
        </p:nvSpPr>
        <p:spPr>
          <a:xfrm>
            <a:off x="9891474" y="5724168"/>
            <a:ext cx="3619976" cy="1177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0"/>
              </a:lnSpc>
              <a:buNone/>
            </a:pPr>
            <a:r>
              <a:rPr lang="en-US" sz="19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eventos se pueden cargar desde un archivo CSV para su uso en el sistema.</a:t>
            </a:r>
            <a:endParaRPr lang="en-US" sz="193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71606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Venta de Boletos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Tipos de Boletos</a:t>
            </a: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864037" y="445055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admite dos tipos de boletos: Normal y Especial.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Precio de Boletos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4505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precio de los boletos se calcula según el tipo y la fecha del evento.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Facturación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45055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genera una factura con los detalles del boleto vendido.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4955" y="1019056"/>
            <a:ext cx="6139696" cy="767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43"/>
              </a:lnSpc>
              <a:buNone/>
            </a:pPr>
            <a:r>
              <a:rPr lang="en-US" sz="483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Gestión de Boletos</a:t>
            </a:r>
            <a:endParaRPr lang="en-US" sz="4834" dirty="0"/>
          </a:p>
        </p:txBody>
      </p:sp>
      <p:sp>
        <p:nvSpPr>
          <p:cNvPr id="6" name="Shape 2"/>
          <p:cNvSpPr/>
          <p:nvPr/>
        </p:nvSpPr>
        <p:spPr>
          <a:xfrm>
            <a:off x="6304955" y="2400419"/>
            <a:ext cx="526256" cy="52625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89263" y="2479358"/>
            <a:ext cx="157639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1"/>
              </a:lnSpc>
              <a:buNone/>
            </a:pPr>
            <a:r>
              <a:rPr lang="en-US" sz="29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901" dirty="0"/>
          </a:p>
        </p:txBody>
      </p:sp>
      <p:sp>
        <p:nvSpPr>
          <p:cNvPr id="8" name="Text 4"/>
          <p:cNvSpPr/>
          <p:nvPr/>
        </p:nvSpPr>
        <p:spPr>
          <a:xfrm>
            <a:off x="7065050" y="2400419"/>
            <a:ext cx="3069788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2"/>
              </a:lnSpc>
              <a:buNone/>
            </a:pPr>
            <a:r>
              <a:rPr lang="en-US" sz="241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Eliminar Boleto</a:t>
            </a:r>
            <a:endParaRPr lang="en-US" sz="2417" dirty="0"/>
          </a:p>
        </p:txBody>
      </p:sp>
      <p:sp>
        <p:nvSpPr>
          <p:cNvPr id="9" name="Text 5"/>
          <p:cNvSpPr/>
          <p:nvPr/>
        </p:nvSpPr>
        <p:spPr>
          <a:xfrm>
            <a:off x="7065050" y="2924294"/>
            <a:ext cx="6746796" cy="748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7"/>
              </a:lnSpc>
              <a:buNone/>
            </a:pPr>
            <a:r>
              <a:rPr lang="en-US" sz="184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permite eliminar boletos vendidos, verificando el tipo, la fecha, el precio y la cédula del comprador.</a:t>
            </a:r>
            <a:endParaRPr lang="en-US" sz="1842" dirty="0"/>
          </a:p>
        </p:txBody>
      </p:sp>
      <p:sp>
        <p:nvSpPr>
          <p:cNvPr id="10" name="Shape 6"/>
          <p:cNvSpPr/>
          <p:nvPr/>
        </p:nvSpPr>
        <p:spPr>
          <a:xfrm>
            <a:off x="6304955" y="4169450"/>
            <a:ext cx="526256" cy="52625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63665" y="4248388"/>
            <a:ext cx="208836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1"/>
              </a:lnSpc>
              <a:buNone/>
            </a:pPr>
            <a:r>
              <a:rPr lang="en-US" sz="29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901" dirty="0"/>
          </a:p>
        </p:txBody>
      </p:sp>
      <p:sp>
        <p:nvSpPr>
          <p:cNvPr id="12" name="Text 8"/>
          <p:cNvSpPr/>
          <p:nvPr/>
        </p:nvSpPr>
        <p:spPr>
          <a:xfrm>
            <a:off x="7065050" y="4169450"/>
            <a:ext cx="3616881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2"/>
              </a:lnSpc>
              <a:buNone/>
            </a:pPr>
            <a:r>
              <a:rPr lang="en-US" sz="241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Mostrar Boletos Vendidos</a:t>
            </a:r>
            <a:endParaRPr lang="en-US" sz="2417" dirty="0"/>
          </a:p>
        </p:txBody>
      </p:sp>
      <p:sp>
        <p:nvSpPr>
          <p:cNvPr id="13" name="Text 9"/>
          <p:cNvSpPr/>
          <p:nvPr/>
        </p:nvSpPr>
        <p:spPr>
          <a:xfrm>
            <a:off x="7065050" y="4693325"/>
            <a:ext cx="6746796" cy="748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7"/>
              </a:lnSpc>
              <a:buNone/>
            </a:pPr>
            <a:r>
              <a:rPr lang="en-US" sz="184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 visualizar la lista de boletos vendidos, incluyendo el tipo, la fecha, el nombre del comprador y el precio.</a:t>
            </a:r>
            <a:endParaRPr lang="en-US" sz="1842" dirty="0"/>
          </a:p>
        </p:txBody>
      </p:sp>
      <p:sp>
        <p:nvSpPr>
          <p:cNvPr id="14" name="Shape 10"/>
          <p:cNvSpPr/>
          <p:nvPr/>
        </p:nvSpPr>
        <p:spPr>
          <a:xfrm>
            <a:off x="6304955" y="5938480"/>
            <a:ext cx="526256" cy="526256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63784" y="6017419"/>
            <a:ext cx="208478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1"/>
              </a:lnSpc>
              <a:buNone/>
            </a:pPr>
            <a:r>
              <a:rPr lang="en-US" sz="290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901" dirty="0"/>
          </a:p>
        </p:txBody>
      </p:sp>
      <p:sp>
        <p:nvSpPr>
          <p:cNvPr id="16" name="Text 12"/>
          <p:cNvSpPr/>
          <p:nvPr/>
        </p:nvSpPr>
        <p:spPr>
          <a:xfrm>
            <a:off x="7065050" y="5938480"/>
            <a:ext cx="3680698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22"/>
              </a:lnSpc>
              <a:buNone/>
            </a:pPr>
            <a:r>
              <a:rPr lang="en-US" sz="241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Mostrar Boletos por Fecha</a:t>
            </a:r>
            <a:endParaRPr lang="en-US" sz="2417" dirty="0"/>
          </a:p>
        </p:txBody>
      </p:sp>
      <p:sp>
        <p:nvSpPr>
          <p:cNvPr id="17" name="Text 13"/>
          <p:cNvSpPr/>
          <p:nvPr/>
        </p:nvSpPr>
        <p:spPr>
          <a:xfrm>
            <a:off x="7065050" y="6462355"/>
            <a:ext cx="6746796" cy="748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7"/>
              </a:lnSpc>
              <a:buNone/>
            </a:pPr>
            <a:r>
              <a:rPr lang="en-US" sz="184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 visualizar la lista de boletos vendidos para una fecha específica.</a:t>
            </a:r>
            <a:endParaRPr lang="en-US" sz="18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780342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de Datos</a:t>
            </a:r>
            <a:endParaRPr lang="en-US" sz="5103" dirty="0"/>
          </a:p>
        </p:txBody>
      </p:sp>
      <p:sp>
        <p:nvSpPr>
          <p:cNvPr id="6" name="Shape 2"/>
          <p:cNvSpPr/>
          <p:nvPr/>
        </p:nvSpPr>
        <p:spPr>
          <a:xfrm>
            <a:off x="63504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44866" y="3321487"/>
            <a:ext cx="1664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8" name="Text 4"/>
          <p:cNvSpPr/>
          <p:nvPr/>
        </p:nvSpPr>
        <p:spPr>
          <a:xfrm>
            <a:off x="7152680" y="3238262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Ganancias Totales</a:t>
            </a:r>
            <a:endParaRPr lang="en-US" sz="2552" dirty="0"/>
          </a:p>
        </p:txBody>
      </p:sp>
      <p:sp>
        <p:nvSpPr>
          <p:cNvPr id="9" name="Text 5"/>
          <p:cNvSpPr/>
          <p:nvPr/>
        </p:nvSpPr>
        <p:spPr>
          <a:xfrm>
            <a:off x="7152680" y="379142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calcula las ganancias totales de la venta de boletos.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51059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17838" y="5189220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2" name="Text 8"/>
          <p:cNvSpPr/>
          <p:nvPr/>
        </p:nvSpPr>
        <p:spPr>
          <a:xfrm>
            <a:off x="7152680" y="5105995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Asistencia por Evento</a:t>
            </a:r>
            <a:endParaRPr lang="en-US" sz="2552" dirty="0"/>
          </a:p>
        </p:txBody>
      </p:sp>
      <p:sp>
        <p:nvSpPr>
          <p:cNvPr id="13" name="Text 9"/>
          <p:cNvSpPr/>
          <p:nvPr/>
        </p:nvSpPr>
        <p:spPr>
          <a:xfrm>
            <a:off x="7152680" y="565916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 calcular la asistencia a un evento específico, contando la cantidad de boletos vendidos.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038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5679" y="3176707"/>
            <a:ext cx="5468064" cy="683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2"/>
              </a:lnSpc>
              <a:buNone/>
            </a:pPr>
            <a:r>
              <a:rPr lang="en-US" sz="4306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Interfaz de Usuario</a:t>
            </a:r>
            <a:endParaRPr lang="en-US" sz="430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79" y="4172664"/>
            <a:ext cx="3792974" cy="8331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33920" y="5318284"/>
            <a:ext cx="2734032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Menú Principal</a:t>
            </a:r>
            <a:endParaRPr lang="en-US" sz="2153" dirty="0"/>
          </a:p>
        </p:txBody>
      </p:sp>
      <p:sp>
        <p:nvSpPr>
          <p:cNvPr id="8" name="Text 3"/>
          <p:cNvSpPr/>
          <p:nvPr/>
        </p:nvSpPr>
        <p:spPr>
          <a:xfrm>
            <a:off x="1833920" y="5784890"/>
            <a:ext cx="3376493" cy="1333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64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presenta un menú con opciones para comprar boletos, ver eventos, gestionar boletos y salir del sistema.</a:t>
            </a:r>
            <a:endParaRPr lang="en-US" sz="16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53" y="4172664"/>
            <a:ext cx="3792974" cy="83319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26894" y="5318284"/>
            <a:ext cx="3017520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Interacción por Consola</a:t>
            </a:r>
            <a:endParaRPr lang="en-US" sz="2153" dirty="0"/>
          </a:p>
        </p:txBody>
      </p:sp>
      <p:sp>
        <p:nvSpPr>
          <p:cNvPr id="11" name="Text 5"/>
          <p:cNvSpPr/>
          <p:nvPr/>
        </p:nvSpPr>
        <p:spPr>
          <a:xfrm>
            <a:off x="5626894" y="5784890"/>
            <a:ext cx="3376493" cy="1666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64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usuario interactúa con el sistema a través de la consola, ingresando información y seleccionando opciones del menú.</a:t>
            </a:r>
            <a:endParaRPr lang="en-US" sz="16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1628" y="4172664"/>
            <a:ext cx="3792974" cy="83319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19868" y="5318284"/>
            <a:ext cx="2734032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Mensajes de Salida</a:t>
            </a:r>
            <a:endParaRPr lang="en-US" sz="2153" dirty="0"/>
          </a:p>
        </p:txBody>
      </p:sp>
      <p:sp>
        <p:nvSpPr>
          <p:cNvPr id="14" name="Text 7"/>
          <p:cNvSpPr/>
          <p:nvPr/>
        </p:nvSpPr>
        <p:spPr>
          <a:xfrm>
            <a:off x="9419868" y="5784890"/>
            <a:ext cx="3376493" cy="1000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64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muestra mensajes informativos y de error en la consola.</a:t>
            </a:r>
            <a:endParaRPr lang="en-US" sz="1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257199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Persistencia de Datos</a:t>
            </a:r>
            <a:endParaRPr lang="en-US" sz="5103" dirty="0"/>
          </a:p>
        </p:txBody>
      </p:sp>
      <p:sp>
        <p:nvSpPr>
          <p:cNvPr id="6" name="Shape 2"/>
          <p:cNvSpPr/>
          <p:nvPr/>
        </p:nvSpPr>
        <p:spPr>
          <a:xfrm>
            <a:off x="864037" y="57151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58466" y="5798344"/>
            <a:ext cx="1664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8" name="Text 4"/>
          <p:cNvSpPr/>
          <p:nvPr/>
        </p:nvSpPr>
        <p:spPr>
          <a:xfrm>
            <a:off x="1666280" y="571511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Guardar en CSV</a:t>
            </a:r>
            <a:endParaRPr lang="en-US" sz="2552" dirty="0"/>
          </a:p>
        </p:txBody>
      </p:sp>
      <p:sp>
        <p:nvSpPr>
          <p:cNvPr id="9" name="Text 5"/>
          <p:cNvSpPr/>
          <p:nvPr/>
        </p:nvSpPr>
        <p:spPr>
          <a:xfrm>
            <a:off x="1666280" y="6268283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eventos y los boletos se guardan en archivos CSV para su persistencia.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7438668" y="57151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06070" y="5798344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2" name="Text 8"/>
          <p:cNvSpPr/>
          <p:nvPr/>
        </p:nvSpPr>
        <p:spPr>
          <a:xfrm>
            <a:off x="8240911" y="571511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Cargar desde CSV</a:t>
            </a:r>
            <a:endParaRPr lang="en-US" sz="2552" dirty="0"/>
          </a:p>
        </p:txBody>
      </p:sp>
      <p:sp>
        <p:nvSpPr>
          <p:cNvPr id="13" name="Text 9"/>
          <p:cNvSpPr/>
          <p:nvPr/>
        </p:nvSpPr>
        <p:spPr>
          <a:xfrm>
            <a:off x="8240911" y="6268283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eventos y los boletos se pueden cargar desde archivos CSV.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475083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Conclusión</a:t>
            </a:r>
            <a:endParaRPr lang="en-US" sz="5103" dirty="0"/>
          </a:p>
        </p:txBody>
      </p:sp>
      <p:sp>
        <p:nvSpPr>
          <p:cNvPr id="6" name="Text 2"/>
          <p:cNvSpPr/>
          <p:nvPr/>
        </p:nvSpPr>
        <p:spPr>
          <a:xfrm>
            <a:off x="864037" y="5655350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sistema de gestión de entradas proporciona una forma eficiente y organizada para gestionar la venta de boletos para eventos, ofreciendo funcionalidades para la creación, venta, eliminación, visualización y análisis de datos relacionados con los eventos y los boletos.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Personalizado</PresentationFormat>
  <Paragraphs>57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Inter</vt:lpstr>
      <vt:lpstr>Petrona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Anthony Romero</cp:lastModifiedBy>
  <cp:revision>2</cp:revision>
  <dcterms:created xsi:type="dcterms:W3CDTF">2024-07-29T04:47:24Z</dcterms:created>
  <dcterms:modified xsi:type="dcterms:W3CDTF">2024-07-29T04:50:59Z</dcterms:modified>
</cp:coreProperties>
</file>